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63" r:id="rId2"/>
    <p:sldId id="264" r:id="rId3"/>
    <p:sldId id="265" r:id="rId4"/>
    <p:sldId id="268" r:id="rId5"/>
    <p:sldId id="256" r:id="rId6"/>
    <p:sldId id="257" r:id="rId7"/>
    <p:sldId id="258" r:id="rId8"/>
    <p:sldId id="267" r:id="rId9"/>
    <p:sldId id="259" r:id="rId10"/>
    <p:sldId id="260" r:id="rId11"/>
    <p:sldId id="266" r:id="rId12"/>
    <p:sldId id="261" r:id="rId13"/>
    <p:sldId id="262" r:id="rId14"/>
  </p:sldIdLst>
  <p:sldSz cx="12192000" cy="6858000"/>
  <p:notesSz cx="9283700" cy="698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641" cy="349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951" y="0"/>
            <a:ext cx="4023641" cy="349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62625-1153-41BC-9782-34FE111A5236}" type="datetimeFigureOut">
              <a:rPr lang="en-CA" smtClean="0"/>
              <a:t>2019-02-21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34"/>
            <a:ext cx="4023641" cy="349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7951" y="6635034"/>
            <a:ext cx="4023641" cy="349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58907-3765-41A2-8467-3CBF391C5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8077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6311-7B93-433E-ACEB-0E3FF5CB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792" y="839389"/>
            <a:ext cx="8610600" cy="1293028"/>
          </a:xfrm>
        </p:spPr>
        <p:txBody>
          <a:bodyPr/>
          <a:lstStyle/>
          <a:p>
            <a:pPr algn="l"/>
            <a:r>
              <a:rPr lang="en-CA" dirty="0"/>
              <a:t>Review of Political Clubs –</a:t>
            </a:r>
            <a:br>
              <a:rPr lang="en-CA" dirty="0"/>
            </a:br>
            <a:r>
              <a:rPr lang="en-CA" dirty="0"/>
              <a:t>Jacobins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32230-4AEE-44B9-93F7-4B83C104B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Jacobins – The Jacobins became in the course of events the most radical and influential party of the Revolution. </a:t>
            </a:r>
          </a:p>
          <a:p>
            <a:r>
              <a:rPr lang="en-CA" dirty="0"/>
              <a:t>Initially, it was a political club where people gathered to discuss ideas. It was largely comprised of members of the middle-class - businessmen, bankers, lawyers, and other notables. It also had high membership fees and restricted itself to men only, though under Robespierre's leadership, women often attended their meetings in the galleries for public debates</a:t>
            </a:r>
          </a:p>
          <a:p>
            <a:r>
              <a:rPr lang="en-CA" dirty="0"/>
              <a:t>In control during the “Reign of Terror”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235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355" y="249218"/>
            <a:ext cx="8610600" cy="1293028"/>
          </a:xfrm>
        </p:spPr>
        <p:txBody>
          <a:bodyPr>
            <a:normAutofit/>
          </a:bodyPr>
          <a:lstStyle/>
          <a:p>
            <a:r>
              <a:rPr lang="en-CA" sz="7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Robespierre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542246"/>
            <a:ext cx="7070502" cy="5267460"/>
          </a:xfrm>
        </p:spPr>
        <p:txBody>
          <a:bodyPr>
            <a:normAutofit/>
          </a:bodyPr>
          <a:lstStyle/>
          <a:p>
            <a:r>
              <a:rPr lang="en-CA" sz="2400" dirty="0"/>
              <a:t>Believed deeply in France and the Revolution</a:t>
            </a:r>
          </a:p>
          <a:p>
            <a:r>
              <a:rPr lang="en-CA" sz="2400" dirty="0"/>
              <a:t>He would protect both at ALL COSTS</a:t>
            </a:r>
          </a:p>
          <a:p>
            <a:r>
              <a:rPr lang="en-CA" sz="2400" dirty="0"/>
              <a:t>Anyone who challenged the him or threatened the revolution was </a:t>
            </a:r>
            <a:r>
              <a:rPr lang="en-CA" sz="2400" b="1" dirty="0">
                <a:solidFill>
                  <a:srgbClr val="7030A0"/>
                </a:solidFill>
              </a:rPr>
              <a:t>executed via guillotine</a:t>
            </a:r>
            <a:r>
              <a:rPr lang="en-CA" sz="2400" dirty="0"/>
              <a:t>.</a:t>
            </a:r>
          </a:p>
          <a:p>
            <a:r>
              <a:rPr lang="en-CA" sz="2400" dirty="0"/>
              <a:t>Anywhere from </a:t>
            </a:r>
            <a:r>
              <a:rPr lang="en-CA" sz="2400" b="1" dirty="0">
                <a:solidFill>
                  <a:srgbClr val="7030A0"/>
                </a:solidFill>
              </a:rPr>
              <a:t>30,000-40,000 </a:t>
            </a:r>
            <a:r>
              <a:rPr lang="en-CA" sz="2400" dirty="0"/>
              <a:t>people were executed during the Reign of Terror.</a:t>
            </a:r>
          </a:p>
          <a:p>
            <a:r>
              <a:rPr lang="en-CA" sz="2400" dirty="0"/>
              <a:t>Country was modernized, metric system introduced, army made more efficient, new schools and universities built.</a:t>
            </a:r>
          </a:p>
        </p:txBody>
      </p:sp>
      <p:pic>
        <p:nvPicPr>
          <p:cNvPr id="5122" name="Picture 2" descr="http://orig03.deviantart.net/3d47/f/2013/351/b/1/maximilien_robespierre__ref___the_death_mask_by_marielasbleiz-d6y0d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7" y="1378040"/>
            <a:ext cx="4456090" cy="50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7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1569-AD16-4309-98FC-9F1CA008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2811" y="639315"/>
            <a:ext cx="8610600" cy="1293028"/>
          </a:xfrm>
        </p:spPr>
        <p:txBody>
          <a:bodyPr/>
          <a:lstStyle/>
          <a:p>
            <a:r>
              <a:rPr lang="en-CA" dirty="0"/>
              <a:t>Robespierre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B609E-A27E-40BC-9D4C-65396481C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Government tried to solve the problem of famine by introducing state-controlled bread prices.</a:t>
            </a:r>
          </a:p>
          <a:p>
            <a:r>
              <a:rPr lang="en-CA" dirty="0"/>
              <a:t>Government confiscated grain from the countryside to control food supply and feed cities.</a:t>
            </a:r>
          </a:p>
          <a:p>
            <a:r>
              <a:rPr lang="en-CA" sz="2400" dirty="0"/>
              <a:t>Robespierre eventually </a:t>
            </a:r>
            <a:r>
              <a:rPr lang="en-CA" sz="2400" b="1" dirty="0">
                <a:solidFill>
                  <a:srgbClr val="7030A0"/>
                </a:solidFill>
              </a:rPr>
              <a:t>began to lose control</a:t>
            </a:r>
            <a:r>
              <a:rPr lang="en-CA" sz="2400" dirty="0"/>
              <a:t>.</a:t>
            </a:r>
          </a:p>
          <a:p>
            <a:pPr lvl="1"/>
            <a:r>
              <a:rPr lang="en-CA" sz="2400" dirty="0"/>
              <a:t>His own Committee of Public Safety began to question him. Feared Dictatorship.</a:t>
            </a:r>
          </a:p>
          <a:p>
            <a:pPr lvl="1"/>
            <a:r>
              <a:rPr lang="en-CA" sz="2400" dirty="0"/>
              <a:t>Failed attempt to shoot himself</a:t>
            </a:r>
          </a:p>
          <a:p>
            <a:pPr lvl="1"/>
            <a:r>
              <a:rPr lang="en-CA" sz="2400" dirty="0"/>
              <a:t>He was eventually </a:t>
            </a:r>
            <a:r>
              <a:rPr lang="en-CA" sz="2400" b="1" dirty="0">
                <a:solidFill>
                  <a:srgbClr val="7030A0"/>
                </a:solidFill>
              </a:rPr>
              <a:t>arrested and guillotined in 1794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717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797" y="146187"/>
            <a:ext cx="4628882" cy="1293028"/>
          </a:xfrm>
        </p:spPr>
        <p:txBody>
          <a:bodyPr>
            <a:normAutofit/>
          </a:bodyPr>
          <a:lstStyle/>
          <a:p>
            <a:r>
              <a:rPr lang="en-CA" sz="4800" b="1" dirty="0"/>
              <a:t>The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557" y="1439215"/>
            <a:ext cx="10820400" cy="4024125"/>
          </a:xfrm>
        </p:spPr>
        <p:txBody>
          <a:bodyPr/>
          <a:lstStyle/>
          <a:p>
            <a:r>
              <a:rPr lang="en-CA" dirty="0"/>
              <a:t>In October 1795, Members of the National Convention (the governing body at this time) reorganized government YET AGAIN</a:t>
            </a:r>
          </a:p>
          <a:p>
            <a:r>
              <a:rPr lang="en-CA" dirty="0"/>
              <a:t>They created </a:t>
            </a:r>
            <a:r>
              <a:rPr lang="en-CA" sz="2600" b="1" dirty="0">
                <a:solidFill>
                  <a:srgbClr val="FF0000"/>
                </a:solidFill>
              </a:rPr>
              <a:t>the Directory</a:t>
            </a:r>
          </a:p>
          <a:p>
            <a:pPr lvl="1"/>
            <a:r>
              <a:rPr lang="en-CA" sz="2400" dirty="0"/>
              <a:t>The directory gave power to people who owned property.</a:t>
            </a:r>
          </a:p>
          <a:p>
            <a:pPr lvl="1"/>
            <a:r>
              <a:rPr lang="en-CA" sz="2400" dirty="0"/>
              <a:t>They hoped to copy the American and British Models</a:t>
            </a:r>
          </a:p>
          <a:p>
            <a:pPr lvl="2"/>
            <a:r>
              <a:rPr lang="en-CA" sz="2200" dirty="0"/>
              <a:t>This unfortunately… ended the days of equality… </a:t>
            </a:r>
          </a:p>
          <a:p>
            <a:pPr lvl="2"/>
            <a:r>
              <a:rPr lang="en-CA" sz="2200" dirty="0"/>
              <a:t>Many of advances made for poor were swept away</a:t>
            </a:r>
          </a:p>
          <a:p>
            <a:pPr lvl="2"/>
            <a:endParaRPr lang="en-CA" sz="2200" dirty="0"/>
          </a:p>
          <a:p>
            <a:endParaRPr lang="en-CA" dirty="0"/>
          </a:p>
        </p:txBody>
      </p:sp>
      <p:pic>
        <p:nvPicPr>
          <p:cNvPr id="2050" name="Picture 2" descr="http://world4.eu/wp-content/uploads/2013/03/French-directory-costumes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3" y="4161155"/>
            <a:ext cx="4661123" cy="2805875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imeslive.co.za/incoming/2015/06/25/inequality.jpg/ALTERNATES/crop_630x400/Inequa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57" y="4163181"/>
            <a:ext cx="4416425" cy="2803849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A45C15-82CC-450E-BB63-DB369BB57484}"/>
              </a:ext>
            </a:extLst>
          </p:cNvPr>
          <p:cNvSpPr/>
          <p:nvPr/>
        </p:nvSpPr>
        <p:spPr>
          <a:xfrm>
            <a:off x="215887" y="701550"/>
            <a:ext cx="575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https://www.youtube.com/watch?v=PyZsLYxaIuM</a:t>
            </a:r>
          </a:p>
        </p:txBody>
      </p:sp>
    </p:spTree>
    <p:extLst>
      <p:ext uri="{BB962C8B-B14F-4D97-AF65-F5344CB8AC3E}">
        <p14:creationId xmlns:p14="http://schemas.microsoft.com/office/powerpoint/2010/main" val="337922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0418"/>
            <a:ext cx="10820400" cy="727537"/>
          </a:xfrm>
        </p:spPr>
        <p:txBody>
          <a:bodyPr>
            <a:normAutofit/>
          </a:bodyPr>
          <a:lstStyle/>
          <a:p>
            <a:pPr algn="ctr"/>
            <a:r>
              <a:rPr lang="en-CA" sz="4400" b="1" u="sng" dirty="0">
                <a:solidFill>
                  <a:srgbClr val="FFC000"/>
                </a:solidFill>
              </a:rPr>
              <a:t>Napoleon Bonaparte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23452" y="1316507"/>
            <a:ext cx="6168548" cy="406829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In 1799, Napoleon Bonaparte overthrew (coup </a:t>
            </a:r>
            <a:r>
              <a:rPr lang="en-CA" sz="2800" dirty="0" err="1"/>
              <a:t>d’etat</a:t>
            </a:r>
            <a:r>
              <a:rPr lang="en-CA" sz="2800" dirty="0"/>
              <a:t>) the Directory and became the first Consul of France.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People had been generally unhappy with the Directory and their failures at war with other countries (the directory was weak from repeated defeats)</a:t>
            </a:r>
          </a:p>
        </p:txBody>
      </p:sp>
      <p:pic>
        <p:nvPicPr>
          <p:cNvPr id="1026" name="Picture 2" descr="http://i.telegraph.co.uk/multimedia/archive/01818/napoleon_181832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5" y="1909500"/>
            <a:ext cx="5310914" cy="331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7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0825-C3EA-4ACF-B54B-F7DEEC36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Girondists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D221B-BFA7-46B3-912E-D90637E8C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Girondists  -  favored a government with the capital moved away from Paris while the Jacobins wanted a centralized state. They also proved hesitant to reforms and kept backtracking on the trial of the King</a:t>
            </a:r>
          </a:p>
          <a:p>
            <a:r>
              <a:rPr lang="en-CA" dirty="0"/>
              <a:t>Were more moderate than the Jacobins</a:t>
            </a:r>
          </a:p>
          <a:p>
            <a:r>
              <a:rPr lang="en-CA" dirty="0"/>
              <a:t>May-June 1793 - the arrest, trial, and execution of its leaders and the first major purge of the Revolution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9DAF7-59B7-457D-B794-0160DAAB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954" y="4174307"/>
            <a:ext cx="4339046" cy="23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1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A298-C2EC-4227-9432-559C5E88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8" y="431074"/>
            <a:ext cx="8610600" cy="1293028"/>
          </a:xfrm>
        </p:spPr>
        <p:txBody>
          <a:bodyPr/>
          <a:lstStyle/>
          <a:p>
            <a:r>
              <a:rPr lang="en-CA" dirty="0"/>
              <a:t>Sans-Culottes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A9EB-3DCA-4369-B689-198D925AE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642463" cy="4232366"/>
          </a:xfrm>
        </p:spPr>
        <p:txBody>
          <a:bodyPr/>
          <a:lstStyle/>
          <a:p>
            <a:r>
              <a:rPr lang="en-CA" dirty="0"/>
              <a:t>"without breeches“ (based on how they dressed)</a:t>
            </a:r>
          </a:p>
          <a:p>
            <a:r>
              <a:rPr lang="en-CA" dirty="0"/>
              <a:t>Mostly poor population from Paris.</a:t>
            </a:r>
          </a:p>
          <a:p>
            <a:r>
              <a:rPr lang="en-CA" dirty="0"/>
              <a:t>Against any reform that would help the bourgeoisie</a:t>
            </a:r>
          </a:p>
          <a:p>
            <a:r>
              <a:rPr lang="en-CA" dirty="0"/>
              <a:t>Very violent, formed many of the groups that rioted in the streets</a:t>
            </a:r>
          </a:p>
          <a:p>
            <a:r>
              <a:rPr lang="en-CA" dirty="0"/>
              <a:t>Led by Jean-Paul Marat</a:t>
            </a:r>
          </a:p>
          <a:p>
            <a:r>
              <a:rPr lang="en-CA" dirty="0"/>
              <a:t>Executed a leader of the Girondists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F79F5-80F0-4949-B28B-277643DC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092" y="1783080"/>
            <a:ext cx="3702319" cy="5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8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6C461-23FD-470B-8297-23031C55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933" y="5210826"/>
            <a:ext cx="4496845" cy="4176943"/>
          </a:xfrm>
        </p:spPr>
        <p:txBody>
          <a:bodyPr/>
          <a:lstStyle/>
          <a:p>
            <a:endParaRPr lang="en-CA" dirty="0"/>
          </a:p>
          <a:p>
            <a:pPr marL="0" indent="0">
              <a:buNone/>
            </a:pPr>
            <a:r>
              <a:rPr lang="en-US" dirty="0"/>
              <a:t>What do you think this quote means?</a:t>
            </a:r>
            <a:endParaRPr lang="en-CA" dirty="0"/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2AAB8-573D-4308-BD99-AEDBDCC42292}"/>
              </a:ext>
            </a:extLst>
          </p:cNvPr>
          <p:cNvSpPr txBox="1"/>
          <p:nvPr/>
        </p:nvSpPr>
        <p:spPr>
          <a:xfrm>
            <a:off x="726509" y="1453019"/>
            <a:ext cx="10521863" cy="22159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“Terror is only justice: prompt, severe, and inflexible; it is less a distinct principle than a natural consequence of the general principle of democracy, applied to the most pressing wants of the county.”</a:t>
            </a:r>
            <a:endParaRPr lang="en-CA" sz="3000" dirty="0"/>
          </a:p>
          <a:p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96879-ED2B-4289-B29D-E42EF2C3CBFE}"/>
              </a:ext>
            </a:extLst>
          </p:cNvPr>
          <p:cNvSpPr/>
          <p:nvPr/>
        </p:nvSpPr>
        <p:spPr>
          <a:xfrm>
            <a:off x="5039638" y="36690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Robespierre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on justifying the use of terror against “enemies,” of the republic.</a:t>
            </a:r>
            <a:endParaRPr lang="en-C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553B9-6F8E-41AA-9BB8-4DBC59C2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3" y="3876804"/>
            <a:ext cx="4800845" cy="26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5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7200" dirty="0">
                <a:latin typeface="Rage Italic" panose="03070502040507070304" pitchFamily="66" charset="0"/>
              </a:rPr>
              <a:t>The Reign of terror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/>
              <a:t>And FALL of Robespierre</a:t>
            </a:r>
          </a:p>
        </p:txBody>
      </p:sp>
    </p:spTree>
    <p:extLst>
      <p:ext uri="{BB962C8B-B14F-4D97-AF65-F5344CB8AC3E}">
        <p14:creationId xmlns:p14="http://schemas.microsoft.com/office/powerpoint/2010/main" val="74500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03" y="210581"/>
            <a:ext cx="8610600" cy="1293028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rgbClr val="C00000"/>
                </a:solidFill>
              </a:rPr>
              <a:t>The king is dead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503609"/>
            <a:ext cx="7650051" cy="5038859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/>
              <a:t>The execution of Louis led to a new stage in the Revolution</a:t>
            </a:r>
          </a:p>
          <a:p>
            <a:r>
              <a:rPr lang="en-CA" sz="2800" dirty="0"/>
              <a:t>His execution was ordered by the NEW GOVERNING BODY – </a:t>
            </a:r>
            <a:r>
              <a:rPr lang="en-CA" sz="3000" b="1" dirty="0">
                <a:solidFill>
                  <a:srgbClr val="FF0000"/>
                </a:solidFill>
              </a:rPr>
              <a:t>The National Convention</a:t>
            </a:r>
          </a:p>
          <a:p>
            <a:r>
              <a:rPr lang="en-CA" sz="2800" dirty="0"/>
              <a:t>France was declared a </a:t>
            </a:r>
            <a:r>
              <a:rPr lang="en-CA" sz="3200" b="1" dirty="0">
                <a:solidFill>
                  <a:srgbClr val="FF0000"/>
                </a:solidFill>
              </a:rPr>
              <a:t>Republic</a:t>
            </a:r>
            <a:r>
              <a:rPr lang="en-CA" sz="2800" dirty="0"/>
              <a:t> by the Jacobins/sans-culottes and the slogan was </a:t>
            </a:r>
            <a:r>
              <a:rPr lang="en-CA" sz="2800" b="1" dirty="0"/>
              <a:t>“Liberty, Equality, Fraternity”</a:t>
            </a:r>
          </a:p>
          <a:p>
            <a:r>
              <a:rPr lang="en-CA" sz="2800" dirty="0"/>
              <a:t>The moderates (people who wanted change but did not hold extreme or radical opinions) were now seen as ENEMIES of the revolution.</a:t>
            </a:r>
          </a:p>
          <a:p>
            <a:r>
              <a:rPr lang="en-CA" sz="2800" dirty="0" err="1"/>
              <a:t>Girondists</a:t>
            </a:r>
            <a:r>
              <a:rPr lang="en-CA" sz="2800" dirty="0"/>
              <a:t> were imprisoned…. France was essentially being run by a </a:t>
            </a:r>
            <a:r>
              <a:rPr lang="en-CA" sz="2800" b="1" dirty="0"/>
              <a:t>dictatorship</a:t>
            </a:r>
            <a:r>
              <a:rPr lang="en-CA" sz="2800" dirty="0"/>
              <a:t>.</a:t>
            </a:r>
          </a:p>
          <a:p>
            <a:endParaRPr lang="en-CA" dirty="0"/>
          </a:p>
        </p:txBody>
      </p:sp>
      <p:pic>
        <p:nvPicPr>
          <p:cNvPr id="3074" name="Picture 2" descr="https://obeygiant.com/images/2015/11/Liberte-Fraternite-Obey-01-500x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49" y="1400578"/>
            <a:ext cx="3922824" cy="52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1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Reign of Terror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881" y="1764406"/>
            <a:ext cx="6915955" cy="4932608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/>
              <a:t>From 1793-1794 the government was controlled by the </a:t>
            </a:r>
            <a:r>
              <a:rPr lang="en-CA" sz="2800" b="1" dirty="0">
                <a:solidFill>
                  <a:schemeClr val="accent6">
                    <a:lumMod val="75000"/>
                  </a:schemeClr>
                </a:solidFill>
              </a:rPr>
              <a:t>Committee of Public Safety </a:t>
            </a:r>
          </a:p>
          <a:p>
            <a:r>
              <a:rPr lang="en-CA" sz="2800" b="1" dirty="0">
                <a:solidFill>
                  <a:schemeClr val="accent6">
                    <a:lumMod val="75000"/>
                  </a:schemeClr>
                </a:solidFill>
              </a:rPr>
              <a:t>Maximilien de Robespierre </a:t>
            </a:r>
            <a:r>
              <a:rPr lang="en-CA" sz="2800" dirty="0"/>
              <a:t>was the leader</a:t>
            </a:r>
          </a:p>
          <a:p>
            <a:r>
              <a:rPr lang="en-CA" sz="2800" dirty="0"/>
              <a:t>Many laws were passed to fear monger citizens:</a:t>
            </a:r>
          </a:p>
          <a:p>
            <a:pPr lvl="1"/>
            <a:r>
              <a:rPr lang="en-CA" sz="2800" dirty="0"/>
              <a:t>If you were unable to produce citizenship papers you were arrested and executed</a:t>
            </a:r>
          </a:p>
          <a:p>
            <a:pPr lvl="1"/>
            <a:r>
              <a:rPr lang="en-CA" sz="2800" dirty="0"/>
              <a:t>Anyone of noble family or who held office previously could be arrested</a:t>
            </a:r>
          </a:p>
          <a:p>
            <a:pPr lvl="1"/>
            <a:r>
              <a:rPr lang="en-CA" sz="2800" dirty="0"/>
              <a:t>Food speculators were guillotined</a:t>
            </a:r>
          </a:p>
        </p:txBody>
      </p:sp>
      <p:pic>
        <p:nvPicPr>
          <p:cNvPr id="1026" name="Picture 2" descr="http://springerhistory.weebly.com/uploads/2/2/0/7/22079454/10824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7" y="395287"/>
            <a:ext cx="4545214" cy="63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2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C6F0-298B-41E0-8248-8C6747CC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7394" y="659216"/>
            <a:ext cx="8610600" cy="1293028"/>
          </a:xfrm>
        </p:spPr>
        <p:txBody>
          <a:bodyPr/>
          <a:lstStyle/>
          <a:p>
            <a:r>
              <a:rPr lang="en-CA" dirty="0"/>
              <a:t>The Guillotine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3A907-C365-4C65-A76E-1F02E16EC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6457406" cy="4519748"/>
          </a:xfrm>
        </p:spPr>
        <p:txBody>
          <a:bodyPr>
            <a:normAutofit/>
          </a:bodyPr>
          <a:lstStyle/>
          <a:p>
            <a:r>
              <a:rPr lang="en-CA" sz="2400" dirty="0"/>
              <a:t>Introduced into France in 1792</a:t>
            </a:r>
          </a:p>
          <a:p>
            <a:r>
              <a:rPr lang="en-CA" sz="2400" dirty="0"/>
              <a:t>A guided blade, weighted heavily on the top/back</a:t>
            </a:r>
          </a:p>
          <a:p>
            <a:r>
              <a:rPr lang="en-CA" sz="2400" dirty="0"/>
              <a:t>Joseph </a:t>
            </a:r>
            <a:r>
              <a:rPr lang="en-CA" sz="2400" dirty="0" err="1"/>
              <a:t>Guillotin</a:t>
            </a:r>
            <a:r>
              <a:rPr lang="en-CA" sz="2400" dirty="0"/>
              <a:t>.. Largely contributed to passing a law in 1789 that required all sentences of death to be carried out by means of a machine</a:t>
            </a:r>
          </a:p>
          <a:p>
            <a:r>
              <a:rPr lang="en-CA" sz="2400" dirty="0"/>
              <a:t>Equal death sentence for everyone. Painless</a:t>
            </a:r>
          </a:p>
          <a:p>
            <a:r>
              <a:rPr lang="en-CA" sz="2400" dirty="0"/>
              <a:t>Last use in France was in 1977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EC094-C5B5-4458-A804-AF670D80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82" y="476336"/>
            <a:ext cx="4558331" cy="63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5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2" y="221479"/>
            <a:ext cx="10820400" cy="727537"/>
          </a:xfrm>
        </p:spPr>
        <p:txBody>
          <a:bodyPr>
            <a:normAutofit/>
          </a:bodyPr>
          <a:lstStyle/>
          <a:p>
            <a:pPr algn="ctr"/>
            <a:r>
              <a:rPr lang="en-CA" sz="4400" b="1" u="sng" dirty="0">
                <a:solidFill>
                  <a:srgbClr val="FFC000"/>
                </a:solidFill>
              </a:rPr>
              <a:t>The Good?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8940" y="1006546"/>
            <a:ext cx="8152327" cy="43897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Many ordinary people were able to participate in politics for the first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Primary education became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Government granted public assistance for the poor, price controls, and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Call for abolishing slavery in France’s colonies</a:t>
            </a:r>
          </a:p>
          <a:p>
            <a:endParaRPr lang="en-CA" sz="2400" dirty="0"/>
          </a:p>
          <a:p>
            <a:r>
              <a:rPr lang="en-CA" sz="2400" dirty="0"/>
              <a:t>However…. Most of these were never </a:t>
            </a:r>
            <a:r>
              <a:rPr lang="en-CA" sz="2400" b="1" dirty="0"/>
              <a:t>fully</a:t>
            </a:r>
            <a:r>
              <a:rPr lang="en-CA" sz="2400" dirty="0"/>
              <a:t> carried out…</a:t>
            </a:r>
          </a:p>
        </p:txBody>
      </p:sp>
      <p:pic>
        <p:nvPicPr>
          <p:cNvPr id="2050" name="Picture 2" descr="https://blog.udemy.com/wp-content/uploads/2014/05/shutterstock_119070652-300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" r="2093"/>
          <a:stretch/>
        </p:blipFill>
        <p:spPr bwMode="auto">
          <a:xfrm>
            <a:off x="8075055" y="1358296"/>
            <a:ext cx="4005330" cy="4037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6146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4459</TotalTime>
  <Words>786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Rage Italic</vt:lpstr>
      <vt:lpstr>Vapor Trail</vt:lpstr>
      <vt:lpstr>Review of Political Clubs – Jacobins</vt:lpstr>
      <vt:lpstr>Girondists</vt:lpstr>
      <vt:lpstr>Sans-Culottes</vt:lpstr>
      <vt:lpstr>PowerPoint Presentation</vt:lpstr>
      <vt:lpstr>The Reign of terror</vt:lpstr>
      <vt:lpstr>The king is dead</vt:lpstr>
      <vt:lpstr>Reign of Terror Begins</vt:lpstr>
      <vt:lpstr>The Guillotine</vt:lpstr>
      <vt:lpstr>The Good?</vt:lpstr>
      <vt:lpstr>Robespierre</vt:lpstr>
      <vt:lpstr>Robespierre</vt:lpstr>
      <vt:lpstr>The directory</vt:lpstr>
      <vt:lpstr>Napoleon Bonaparte</vt:lpstr>
    </vt:vector>
  </TitlesOfParts>
  <Company>School District #36 (Surrey)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Reign of terror</dc:title>
  <dc:creator>Jessie Young</dc:creator>
  <cp:lastModifiedBy>Aarlen Storey</cp:lastModifiedBy>
  <cp:revision>28</cp:revision>
  <cp:lastPrinted>2016-04-28T17:26:09Z</cp:lastPrinted>
  <dcterms:created xsi:type="dcterms:W3CDTF">2016-04-26T21:51:29Z</dcterms:created>
  <dcterms:modified xsi:type="dcterms:W3CDTF">2019-02-22T21:45:35Z</dcterms:modified>
</cp:coreProperties>
</file>